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7"/>
  </p:notesMasterIdLst>
  <p:sldIdLst>
    <p:sldId id="265" r:id="rId2"/>
    <p:sldId id="257" r:id="rId3"/>
    <p:sldId id="258" r:id="rId4"/>
    <p:sldId id="260" r:id="rId5"/>
    <p:sldId id="263" r:id="rId6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856" autoAdjust="0"/>
  </p:normalViewPr>
  <p:slideViewPr>
    <p:cSldViewPr snapToGrid="0">
      <p:cViewPr>
        <p:scale>
          <a:sx n="87" d="100"/>
          <a:sy n="87" d="100"/>
        </p:scale>
        <p:origin x="-1716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DF3238E4-13DE-4821-A7A0-EA2DEE303178}"/>
              </a:ext>
            </a:extLst>
          </p:cNvPr>
          <p:cNvSpPr txBox="1"/>
          <p:nvPr/>
        </p:nvSpPr>
        <p:spPr>
          <a:xfrm rot="5400000">
            <a:off x="4517977" y="1073422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ที่ทำการองค์การบริหารส่วน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ตำบลพิเทน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ม.4 อำเภอทุ่งยางแดง  จังหวัดปัตตานี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ปน77602/...........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E8D25B26-0498-4E9F-98BB-CCE755E40033}"/>
              </a:ext>
            </a:extLst>
          </p:cNvPr>
          <p:cNvSpPr txBox="1"/>
          <p:nvPr/>
        </p:nvSpPr>
        <p:spPr>
          <a:xfrm rot="5400000">
            <a:off x="4973839" y="8139144"/>
            <a:ext cx="19912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ชำระค่าฝากส่งเป็นรายเดือน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ใบอนุญาตเลขที่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........................................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413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BE959743-1010-4114-8977-4DB89E55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"/>
          <a:stretch/>
        </p:blipFill>
        <p:spPr>
          <a:xfrm>
            <a:off x="223291" y="4607510"/>
            <a:ext cx="6337351" cy="442992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03BC2696-2A69-4D1E-8489-050CE027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9064"/>
            <a:ext cx="6858000" cy="25717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2" y="11156"/>
            <a:ext cx="5483898" cy="164762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9E06B93D-7946-40C1-88FA-808D7D06E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4" y="11738"/>
            <a:ext cx="1348504" cy="132343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42270" y="-53870"/>
            <a:ext cx="1457325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</a:t>
            </a:r>
            <a:endParaRPr lang="th-TH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ฉบับ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  1/2563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มิถุนายน</a:t>
            </a:r>
            <a:r>
              <a:rPr lang="th-TH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63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1652" y="841157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</a:t>
            </a:r>
            <a:r>
              <a:rPr lang="th-TH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ตำบลพิเทน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อำเภอทุ่งยางแดง  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หวัดปัตตานี</a:t>
            </a:r>
            <a:endParaRPr lang="th-TH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323977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E0ED30D3-3A99-4A44-8C4C-99CD9C1C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8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9588218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2" y="11156"/>
            <a:ext cx="5483898" cy="164762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C4CFE7F2-4A27-4D32-82DD-7E02C02B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4" y="11738"/>
            <a:ext cx="1348504" cy="132343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-42270" y="-33992"/>
            <a:ext cx="1457325" cy="10310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=""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="" xmlns:a16="http://schemas.microsoft.com/office/drawing/2014/main" id="{5C84652C-48ED-410B-93BE-0309C05DD358}"/>
              </a:ext>
            </a:extLst>
          </p:cNvPr>
          <p:cNvSpPr txBox="1"/>
          <p:nvPr/>
        </p:nvSpPr>
        <p:spPr>
          <a:xfrm>
            <a:off x="1771652" y="841157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ตำบลพิเทน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อำเภอทุ่งยางแดง  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หวัดปัตตานี</a:t>
            </a:r>
            <a:endParaRPr lang="th-TH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1323977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="" xmlns:a16="http://schemas.microsoft.com/office/drawing/2014/main" id="{A3019BB8-1934-4D69-9F57-4B8163A485B7}"/>
              </a:ext>
            </a:extLst>
          </p:cNvPr>
          <p:cNvSpPr/>
          <p:nvPr/>
        </p:nvSpPr>
        <p:spPr>
          <a:xfrm>
            <a:off x="512814" y="813876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endParaRPr lang="en-US" sz="3600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A5024194-2F42-4549-BEA6-6F70E9D7A28D}"/>
              </a:ext>
            </a:extLst>
          </p:cNvPr>
          <p:cNvSpPr/>
          <p:nvPr/>
        </p:nvSpPr>
        <p:spPr>
          <a:xfrm>
            <a:off x="244474" y="1657286"/>
            <a:ext cx="6369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800" b="1" u="sng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ตัวอย่าง</a:t>
            </a:r>
            <a:r>
              <a:rPr lang="th-TH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หนังสือแจ้งการประเมินภาษีที่ดินและสิ่งปลูกสร้าง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517"/>
            <a:ext cx="6858000" cy="72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5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2" name="รูปภาพ 31">
            <a:extLst>
              <a:ext uri="{FF2B5EF4-FFF2-40B4-BE49-F238E27FC236}">
                <a16:creationId xmlns="" xmlns:a16="http://schemas.microsoft.com/office/drawing/2014/main" id="{190B33E2-305A-4E39-A263-30E6AC96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"/>
            <a:ext cx="5483898" cy="1647629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="" xmlns:a16="http://schemas.microsoft.com/office/drawing/2014/main" id="{7C80A5F0-5904-4616-9FDB-162B136CE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70" y="11738"/>
            <a:ext cx="1348504" cy="1323439"/>
          </a:xfrm>
          <a:prstGeom prst="rect">
            <a:avLst/>
          </a:prstGeom>
        </p:spPr>
      </p:pic>
      <p:sp>
        <p:nvSpPr>
          <p:cNvPr id="34" name="Rectangle 16">
            <a:extLst>
              <a:ext uri="{FF2B5EF4-FFF2-40B4-BE49-F238E27FC236}">
                <a16:creationId xmlns="" xmlns:a16="http://schemas.microsoft.com/office/drawing/2014/main" id="{0D73EC68-2B26-4EEE-AAFE-9E215D1B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88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="" xmlns:a16="http://schemas.microsoft.com/office/drawing/2014/main" id="{D6560EF8-7C54-4687-B06A-93ED04F734AF}"/>
              </a:ext>
            </a:extLst>
          </p:cNvPr>
          <p:cNvSpPr txBox="1"/>
          <p:nvPr/>
        </p:nvSpPr>
        <p:spPr>
          <a:xfrm>
            <a:off x="5464014" y="-33992"/>
            <a:ext cx="1457325" cy="10310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="" xmlns:a16="http://schemas.microsoft.com/office/drawing/2014/main" id="{0BFFEAA2-1FDE-45EA-86A2-F372A38D087C}"/>
              </a:ext>
            </a:extLst>
          </p:cNvPr>
          <p:cNvSpPr/>
          <p:nvPr/>
        </p:nvSpPr>
        <p:spPr>
          <a:xfrm>
            <a:off x="128699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="" xmlns:a16="http://schemas.microsoft.com/office/drawing/2014/main" id="{2D55BC89-5D07-4526-9B9D-CF4188D5AFE3}"/>
              </a:ext>
            </a:extLst>
          </p:cNvPr>
          <p:cNvSpPr txBox="1"/>
          <p:nvPr/>
        </p:nvSpPr>
        <p:spPr>
          <a:xfrm>
            <a:off x="400050" y="841157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</a:t>
            </a:r>
            <a:r>
              <a:rPr lang="th-TH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ตำบลพิเทน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อำเภอทุ่งยางแดง  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หวัดปัตตานี</a:t>
            </a:r>
            <a:endParaRPr lang="th-TH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="" xmlns:a16="http://schemas.microsoft.com/office/drawing/2014/main" id="{ED69040C-1F42-4A4E-8222-9B6C0652E854}"/>
              </a:ext>
            </a:extLst>
          </p:cNvPr>
          <p:cNvSpPr/>
          <p:nvPr/>
        </p:nvSpPr>
        <p:spPr>
          <a:xfrm>
            <a:off x="-47625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="" xmlns:a16="http://schemas.microsoft.com/office/drawing/2014/main" id="{CA5B3E72-325D-4727-BABB-DC7641FD8520}"/>
              </a:ext>
            </a:extLst>
          </p:cNvPr>
          <p:cNvSpPr/>
          <p:nvPr/>
        </p:nvSpPr>
        <p:spPr>
          <a:xfrm>
            <a:off x="6019098" y="813876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en-US" sz="36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E0E056DA-7780-4E24-98D0-936F58ECCFCB}"/>
              </a:ext>
            </a:extLst>
          </p:cNvPr>
          <p:cNvSpPr txBox="1"/>
          <p:nvPr/>
        </p:nvSpPr>
        <p:spPr>
          <a:xfrm>
            <a:off x="123600" y="1722580"/>
            <a:ext cx="6630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คำอธิบายเพิ่มเติมประกอบหนังสือแจ้งการประเมินภาษีที่ดินและสิ่งปลูกสร้าง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6" y="2418856"/>
            <a:ext cx="5941029" cy="65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9" name="TextBox 5">
            <a:extLst>
              <a:ext uri="{FF2B5EF4-FFF2-40B4-BE49-F238E27FC236}">
                <a16:creationId xmlns="" xmlns:a16="http://schemas.microsoft.com/office/drawing/2014/main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5483898" cy="164762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C4CFE7F2-4A27-4D32-82DD-7E02C02B7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73" y="11738"/>
            <a:ext cx="1348504" cy="132343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5464017" y="-33992"/>
            <a:ext cx="1457325" cy="10310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=""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="" xmlns:a16="http://schemas.microsoft.com/office/drawing/2014/main" id="{5C84652C-48ED-410B-93BE-0309C05DD358}"/>
              </a:ext>
            </a:extLst>
          </p:cNvPr>
          <p:cNvSpPr txBox="1"/>
          <p:nvPr/>
        </p:nvSpPr>
        <p:spPr>
          <a:xfrm>
            <a:off x="400055" y="841157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พิ้เทน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  อำเภอทุ่งยางแดง 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</a:t>
            </a:r>
            <a:r>
              <a:rPr lang="th-TH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หวัดปัตตานี</a:t>
            </a:r>
            <a:endParaRPr lang="th-TH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="" xmlns:a16="http://schemas.microsoft.com/office/drawing/2014/main" id="{A3019BB8-1934-4D69-9F57-4B8163A485B7}"/>
              </a:ext>
            </a:extLst>
          </p:cNvPr>
          <p:cNvSpPr/>
          <p:nvPr/>
        </p:nvSpPr>
        <p:spPr>
          <a:xfrm>
            <a:off x="6019101" y="813876"/>
            <a:ext cx="35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/>
              <a:t>4</a:t>
            </a:r>
            <a:endParaRPr lang="en-US" sz="3600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4922"/>
            <a:ext cx="6858000" cy="5062366"/>
          </a:xfrm>
          <a:prstGeom prst="rect">
            <a:avLst/>
          </a:prstGeom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="" xmlns:a16="http://schemas.microsoft.com/office/drawing/2014/main" id="{DEB530CA-076F-4258-880A-F5819E886F17}"/>
              </a:ext>
            </a:extLst>
          </p:cNvPr>
          <p:cNvSpPr/>
          <p:nvPr/>
        </p:nvSpPr>
        <p:spPr>
          <a:xfrm>
            <a:off x="276225" y="2500107"/>
            <a:ext cx="657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๙๔ ในสองปีแรกของการจัดเก็บภาษีที่ดินและสิ่งปลูกสร้างตามพระราชบัญญัติ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ภาษีที่ดินและสิ่งปลูกสร้าง พ.ศ. 2562  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ให้ใช้อัตราภาษีตามมูลค่าของฐานภาษี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7C34D650-ADF3-4F67-A988-13E6A19154E0}"/>
              </a:ext>
            </a:extLst>
          </p:cNvPr>
          <p:cNvSpPr/>
          <p:nvPr/>
        </p:nvSpPr>
        <p:spPr>
          <a:xfrm>
            <a:off x="128704" y="8323777"/>
            <a:ext cx="6622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เพื่อช่วยบรรเทาภาระภาษีที่ดินและสิ่งปลูกสร้างแก่ประชาชนและผู้ประกอบการที่ได้รับผลกระทบจากการ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แพร่ระบาดของโรคติดเชื้อไวรัสโค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 2019 (โควิด-19)   โดยเป็นการลดจำนวนภาษีที่ดินและสิ่งปลูกสร้างในอัตราร้อยละ 90 ของจำนวนภาษีที่คำนวณได้ สำหรับปี พ.ศ. 2563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9121</TotalTime>
  <Words>239</Words>
  <Application>Microsoft Office PowerPoint</Application>
  <PresentationFormat>กระดาษ A4 (210x297 มม.)</PresentationFormat>
  <Paragraphs>44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computer</cp:lastModifiedBy>
  <cp:revision>555</cp:revision>
  <cp:lastPrinted>2020-06-16T04:03:55Z</cp:lastPrinted>
  <dcterms:created xsi:type="dcterms:W3CDTF">2015-06-17T01:06:58Z</dcterms:created>
  <dcterms:modified xsi:type="dcterms:W3CDTF">2020-06-16T06:25:27Z</dcterms:modified>
</cp:coreProperties>
</file>